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76" r:id="rId3"/>
    <p:sldId id="258" r:id="rId4"/>
    <p:sldId id="277" r:id="rId5"/>
    <p:sldId id="279" r:id="rId6"/>
    <p:sldId id="259" r:id="rId7"/>
    <p:sldId id="281" r:id="rId8"/>
    <p:sldId id="260" r:id="rId9"/>
    <p:sldId id="261" r:id="rId10"/>
    <p:sldId id="262" r:id="rId11"/>
    <p:sldId id="285" r:id="rId12"/>
    <p:sldId id="299" r:id="rId13"/>
    <p:sldId id="296" r:id="rId14"/>
    <p:sldId id="295" r:id="rId15"/>
    <p:sldId id="300" r:id="rId16"/>
    <p:sldId id="287" r:id="rId17"/>
    <p:sldId id="284" r:id="rId18"/>
    <p:sldId id="289" r:id="rId19"/>
    <p:sldId id="301" r:id="rId20"/>
    <p:sldId id="294" r:id="rId21"/>
    <p:sldId id="302" r:id="rId22"/>
    <p:sldId id="297" r:id="rId23"/>
    <p:sldId id="286" r:id="rId24"/>
    <p:sldId id="28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03257DB-4802-D442-8C5B-93AB5560F48B}">
          <p14:sldIdLst>
            <p14:sldId id="256"/>
            <p14:sldId id="276"/>
            <p14:sldId id="258"/>
            <p14:sldId id="277"/>
            <p14:sldId id="279"/>
            <p14:sldId id="259"/>
            <p14:sldId id="281"/>
            <p14:sldId id="260"/>
            <p14:sldId id="261"/>
            <p14:sldId id="262"/>
            <p14:sldId id="285"/>
            <p14:sldId id="299"/>
            <p14:sldId id="296"/>
            <p14:sldId id="295"/>
            <p14:sldId id="300"/>
            <p14:sldId id="287"/>
            <p14:sldId id="284"/>
            <p14:sldId id="289"/>
            <p14:sldId id="301"/>
            <p14:sldId id="294"/>
            <p14:sldId id="302"/>
            <p14:sldId id="297"/>
            <p14:sldId id="286"/>
            <p14:sldId id="288"/>
          </p14:sldIdLst>
        </p14:section>
        <p14:section name="Untitled Section" id="{CC4844AF-0914-8340-96CD-F8E2BA5741CA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6"/>
    <p:restoredTop sz="94624"/>
  </p:normalViewPr>
  <p:slideViewPr>
    <p:cSldViewPr snapToGrid="0" snapToObjects="1">
      <p:cViewPr varScale="1">
        <p:scale>
          <a:sx n="174" d="100"/>
          <a:sy n="174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png>
</file>

<file path=ppt/media/image11.svg>
</file>

<file path=ppt/media/image12.png>
</file>

<file path=ppt/media/image13.svg>
</file>

<file path=ppt/media/image14.tiff>
</file>

<file path=ppt/media/image15.tiff>
</file>

<file path=ppt/media/image16.jpg>
</file>

<file path=ppt/media/image17.tiff>
</file>

<file path=ppt/media/image18.tiff>
</file>

<file path=ppt/media/image19.png>
</file>

<file path=ppt/media/image2.tiff>
</file>

<file path=ppt/media/image20.svg>
</file>

<file path=ppt/media/image21.tiff>
</file>

<file path=ppt/media/image22.png>
</file>

<file path=ppt/media/image23.svg>
</file>

<file path=ppt/media/image24.png>
</file>

<file path=ppt/media/image25.tiff>
</file>

<file path=ppt/media/image26.jpg>
</file>

<file path=ppt/media/image27.tiff>
</file>

<file path=ppt/media/image28.tiff>
</file>

<file path=ppt/media/image29.png>
</file>

<file path=ppt/media/image3.tiff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59E46-FB8A-A74D-9A0D-3F15902E13ED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42D62-604A-554F-A171-B75FA67BC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773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Aka People says K8S runs on your fridge till 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41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language of Kubernetes let us to use minimum working set, we do need to jump to 100s line Kubernetes configuration files. Verbs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82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a powerful tool.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203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Kelsey Hightower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698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Makefile</a:t>
            </a:r>
            <a:r>
              <a:rPr lang="en-US" dirty="0"/>
              <a:t> has all what we need for the development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352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96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19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20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6CD86-8696-6D42-AD6B-7B42BB685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0F4C6-D9CF-0347-A693-0B043CE62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19A64-DEB2-B147-B61F-BF854E96B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BD552-61AE-A040-9D51-4D73B1780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86DD2-9A90-3B43-BDEF-1DBC3D0EB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33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84707-ED28-9A4B-BF06-D59D45ABD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CD868-BBCB-8346-B838-33EDD4E40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1A96D-B6D1-F04D-B00F-F2479B895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DB465-E340-9A4E-A94C-E11CBADD5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7A977-FEA0-9F45-9CF2-0DD5CC99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52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AD785-8D72-7547-87FD-6F1B35D4DB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5B41C0-74F7-574E-BCBD-AF524EAC9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07522-E48A-0846-9802-B67FF7630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0E128-73BF-9346-8429-443EEA29B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CB89-1C51-D640-9007-327DF47E8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03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D50D1-274D-9049-AFFD-D8D0C707B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BCD3F-29E8-7649-A296-5C9159EE1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0FE5C-99F6-3945-BDCD-F80C0777C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1759A-7259-1747-900A-28C36D24C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F9C2F-E8A5-684A-B7FB-5A7EB3A2F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10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873F-C92A-594C-983D-82520E976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93D94-89B4-4A42-AC1A-686E74762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FD8AD-918E-D844-B068-794911CC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80028-B08F-7644-961B-1A449EFB0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A573E-0FEB-B948-AB63-6543BD1D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79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2C196-5B02-104A-9AF1-D577462E3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2266B-73CC-0A4E-AE63-E27D5732B2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D9003-D103-9E49-8DF5-F13208525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5D367F-416B-B04D-A47B-73B0DB9D6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D2009-16F9-AC4E-9A96-62D47C9B5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05C75-7B56-F841-9D89-AC6A76970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71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B1EAF-7ADC-6F42-A8F9-A1E99020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C8746-0744-354E-B3AE-6B813F9F7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EB6E3-5D02-0E41-B3E8-49F11A18B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847AD1-1811-8E42-9DF3-FCED0A07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DE1C0-E3DE-034B-A370-5E770B17D3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0CEBEC-B0EE-1E47-A481-C7C71E9B9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B91954-316D-E84F-AD29-B88E0A642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59C86B-18CE-6647-9B0C-37265EE2B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43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37F89-B48B-274B-ADE2-E0AB25D48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59E10F-3725-484C-9F74-214DB84E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A27806-4CF2-104E-97C2-488DCD082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9ADEC1-CD4E-6A4B-BA98-C46DB2B31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93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CF67C-AAF5-5745-A9A1-3BADE5A38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6C4100-D623-7147-85F4-A4403A92B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4040D-8A06-714A-8943-D56ACEEFF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69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457DC-4E1D-5B46-98C3-1C7B5780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D5DB2-49A4-2342-9428-A6D63E04C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B2BA0-3E3B-4042-AA80-008F92A4B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8F1CF-9F07-7249-A9A8-40EA83AB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40069-50BD-B642-ABCC-3C5B6408A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2536B8-62AD-1A4E-8492-96BDE3F7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16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A8A55-FA89-B543-9192-0FDBF16B9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6D6755-5508-6C4C-9C9A-782AF1AB3D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F1282A-F2E1-2648-9AA2-184D933B1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F6C45-1DE4-3146-9768-225764E77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5E3D6-A77C-5E44-A570-071D3C061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3268B-597A-7248-9E2D-564671670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54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8926FB-6F32-2041-9FE2-903A47FD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00A0E-6623-C844-8252-27FA729CC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1F106-5532-FC46-BE57-DBCEEEFF25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34E05-7ADD-B546-945B-026DE3664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2B8E8-8FFD-CB4A-A2F5-78A8A912D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8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tiff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openxmlformats.org/officeDocument/2006/relationships/image" Target="../media/image2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23.svg"/><Relationship Id="rId7" Type="http://schemas.openxmlformats.org/officeDocument/2006/relationships/image" Target="../media/image11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25.tiff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D5DCD-1AD1-3C40-99DE-088B5A5349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Effective Kubernetes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6A531-FDAD-934F-927C-2475089768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Keep it Simple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EF87E54-1C14-9244-80D6-3EE6D5FCBBBF}"/>
              </a:ext>
            </a:extLst>
          </p:cNvPr>
          <p:cNvSpPr txBox="1">
            <a:spLocks/>
          </p:cNvSpPr>
          <p:nvPr/>
        </p:nvSpPr>
        <p:spPr>
          <a:xfrm>
            <a:off x="1581303" y="6030119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Wojciech Barczyński - Lead Developer | System Engineer</a:t>
            </a:r>
          </a:p>
          <a:p>
            <a:r>
              <a:rPr lang="en-US" dirty="0" err="1"/>
              <a:t>SMACC.io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20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99F5-832C-CE4D-A8B1-3A2FA7574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BF3CA-7100-2E40-AB73-139EC5274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en-US" sz="3600" dirty="0"/>
              <a:t>make </a:t>
            </a:r>
            <a:r>
              <a:rPr lang="en-US" sz="3600" dirty="0" err="1"/>
              <a:t>run_local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/>
              <a:t>Code on master → develop </a:t>
            </a:r>
            <a:r>
              <a:rPr lang="en-US" sz="3600" dirty="0" err="1"/>
              <a:t>env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742950" indent="-742950">
              <a:buAutoNum type="arabicPeriod"/>
            </a:pP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2DAE92-4BD6-F142-933F-FF843690E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3335" y="898749"/>
            <a:ext cx="2632739" cy="2188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766950-BC85-8746-A6C1-C0C327341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0327" y="3770788"/>
            <a:ext cx="3018754" cy="97929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3B52938-85F8-4044-9471-C36AADE94B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03476" y="5110646"/>
            <a:ext cx="1422077" cy="1382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B8D12-64F6-6A4D-A298-D5B60F397758}"/>
              </a:ext>
            </a:extLst>
          </p:cNvPr>
          <p:cNvSpPr txBox="1"/>
          <p:nvPr/>
        </p:nvSpPr>
        <p:spPr>
          <a:xfrm>
            <a:off x="9288546" y="6460851"/>
            <a:ext cx="1451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Development</a:t>
            </a:r>
          </a:p>
        </p:txBody>
      </p:sp>
    </p:spTree>
    <p:extLst>
      <p:ext uri="{BB962C8B-B14F-4D97-AF65-F5344CB8AC3E}">
        <p14:creationId xmlns:p14="http://schemas.microsoft.com/office/powerpoint/2010/main" val="4019764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99F5-832C-CE4D-A8B1-3A2FA7574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BF3CA-7100-2E40-AB73-139EC5274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3. Git tag → staging </a:t>
            </a:r>
            <a:r>
              <a:rPr lang="en-US" sz="3600" dirty="0" err="1"/>
              <a:t>env</a:t>
            </a:r>
            <a:endParaRPr lang="en-US" sz="3600" dirty="0"/>
          </a:p>
          <a:p>
            <a:pPr marL="0" indent="0">
              <a:buNone/>
            </a:pPr>
            <a:r>
              <a:rPr lang="en-US" sz="3600" dirty="0"/>
              <a:t>4. PR accepted → production </a:t>
            </a:r>
            <a:r>
              <a:rPr lang="en-US" sz="3600" dirty="0" err="1"/>
              <a:t>env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A5FA5-2CBC-6846-8575-78628EB47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335" y="898749"/>
            <a:ext cx="2632739" cy="2188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C66B77-A257-7745-A14E-CE6280F21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327" y="3770788"/>
            <a:ext cx="3018754" cy="97929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7469C5D-5C24-464A-A8E2-8DD2ECE30D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09646" y="5032376"/>
            <a:ext cx="1422077" cy="13822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91EAD9-C752-2044-AAE8-C89077997A88}"/>
              </a:ext>
            </a:extLst>
          </p:cNvPr>
          <p:cNvSpPr txBox="1"/>
          <p:nvPr/>
        </p:nvSpPr>
        <p:spPr>
          <a:xfrm>
            <a:off x="8802845" y="6360376"/>
            <a:ext cx="867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Staging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B9478FC-B475-6446-B847-693121FCC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65449" y="5032376"/>
            <a:ext cx="1422077" cy="13822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7D27E28-B806-2046-B4DB-F4ECB5E7D8E6}"/>
              </a:ext>
            </a:extLst>
          </p:cNvPr>
          <p:cNvSpPr txBox="1"/>
          <p:nvPr/>
        </p:nvSpPr>
        <p:spPr>
          <a:xfrm>
            <a:off x="10453141" y="6360376"/>
            <a:ext cx="1216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Production</a:t>
            </a:r>
          </a:p>
        </p:txBody>
      </p:sp>
    </p:spTree>
    <p:extLst>
      <p:ext uri="{BB962C8B-B14F-4D97-AF65-F5344CB8AC3E}">
        <p14:creationId xmlns:p14="http://schemas.microsoft.com/office/powerpoint/2010/main" val="1847235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121644" cy="167660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  <a:ea typeface="+mn-ea"/>
                <a:cs typeface="+mn-cs"/>
              </a:rPr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121642" cy="378541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3600" dirty="0"/>
              <a:t>Teach the team Kubernetes definitions</a:t>
            </a:r>
          </a:p>
          <a:p>
            <a:pPr marL="457200" indent="-457200">
              <a:buAutoNum type="arabicPeriod"/>
            </a:pPr>
            <a:endParaRPr lang="en-US" sz="3600" dirty="0"/>
          </a:p>
          <a:p>
            <a:pPr marL="457200" indent="-457200">
              <a:buAutoNum type="arabicPeriod"/>
            </a:pPr>
            <a:r>
              <a:rPr lang="en-US" sz="3600" dirty="0"/>
              <a:t>Keep the CD understandable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3F5FFF-2AE2-424B-BE21-49AFFEF68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612" y="2"/>
            <a:ext cx="6101388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50568-E12A-634F-B371-81018048C2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41" r="34139" b="-2"/>
          <a:stretch/>
        </p:blipFill>
        <p:spPr>
          <a:xfrm>
            <a:off x="6721233" y="640082"/>
            <a:ext cx="483110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69570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121644" cy="167660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  <a:ea typeface="+mn-ea"/>
                <a:cs typeface="+mn-cs"/>
              </a:rPr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121642" cy="3785419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AutoNum type="arabicPeriod" startAt="3"/>
            </a:pPr>
            <a:r>
              <a:rPr lang="en-US" sz="3600" dirty="0"/>
              <a:t>Keep K8S files </a:t>
            </a:r>
            <a:br>
              <a:rPr lang="en-US" sz="3600" dirty="0"/>
            </a:br>
            <a:r>
              <a:rPr lang="en-US" sz="3600" dirty="0"/>
              <a:t>easy to read</a:t>
            </a:r>
          </a:p>
          <a:p>
            <a:pPr marL="457200" indent="-457200">
              <a:buAutoNum type="arabicPeriod" startAt="3"/>
            </a:pPr>
            <a:endParaRPr lang="en-US" sz="3600" dirty="0"/>
          </a:p>
          <a:p>
            <a:pPr marL="457200" indent="-457200">
              <a:buAutoNum type="arabicPeriod" startAt="3"/>
            </a:pPr>
            <a:r>
              <a:rPr lang="en-US" sz="3600" dirty="0"/>
              <a:t>Do not terrorize with amazingly-CD-with-Kubernetes :D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3F5FFF-2AE2-424B-BE21-49AFFEF68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612" y="2"/>
            <a:ext cx="6101388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50568-E12A-634F-B371-81018048C2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41" r="34139" b="-2"/>
          <a:stretch/>
        </p:blipFill>
        <p:spPr>
          <a:xfrm>
            <a:off x="6721233" y="640082"/>
            <a:ext cx="483110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57406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Copy &amp; Paste:</a:t>
            </a:r>
          </a:p>
          <a:p>
            <a:pPr marL="742950" indent="-742950">
              <a:buAutoNum type="arabicPeriod"/>
            </a:pPr>
            <a:r>
              <a:rPr lang="en-US" sz="3600" dirty="0" err="1"/>
              <a:t>Makefile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/>
              <a:t>Kubernetes files</a:t>
            </a:r>
          </a:p>
          <a:p>
            <a:pPr marL="742950" indent="-742950">
              <a:buAutoNum type="arabicPeriod"/>
            </a:pPr>
            <a:r>
              <a:rPr lang="en-US" sz="3600" dirty="0" err="1"/>
              <a:t>TravisCI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3600" dirty="0"/>
              <a:t>curl https://</a:t>
            </a:r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smacc</a:t>
            </a:r>
            <a:r>
              <a:rPr lang="en-US" sz="3600" dirty="0"/>
              <a:t>-ci/</a:t>
            </a:r>
            <a:r>
              <a:rPr lang="en-US" sz="3600" dirty="0" err="1"/>
              <a:t>deploy.sh</a:t>
            </a:r>
            <a:r>
              <a:rPr lang="en-US" sz="3600" dirty="0"/>
              <a:t> | bash </a:t>
            </a:r>
          </a:p>
        </p:txBody>
      </p:sp>
    </p:spTree>
    <p:extLst>
      <p:ext uri="{BB962C8B-B14F-4D97-AF65-F5344CB8AC3E}">
        <p14:creationId xmlns:p14="http://schemas.microsoft.com/office/powerpoint/2010/main" val="3285042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Copy &amp; Paste:</a:t>
            </a:r>
          </a:p>
          <a:p>
            <a:pPr marL="742950" indent="-742950">
              <a:buAutoNum type="arabicPeriod"/>
            </a:pPr>
            <a:r>
              <a:rPr lang="en-US" sz="3600" dirty="0" err="1"/>
              <a:t>Makefile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/>
              <a:t>Kubernetes files</a:t>
            </a:r>
          </a:p>
          <a:p>
            <a:pPr marL="742950" indent="-742950">
              <a:buAutoNum type="arabicPeriod"/>
            </a:pPr>
            <a:r>
              <a:rPr lang="en-US" sz="3600" dirty="0" err="1"/>
              <a:t>TravisCI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3600" dirty="0"/>
              <a:t>curl https://</a:t>
            </a:r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smacc</a:t>
            </a:r>
            <a:r>
              <a:rPr lang="en-US" sz="3600" dirty="0"/>
              <a:t>-ci/</a:t>
            </a:r>
            <a:r>
              <a:rPr lang="en-US" sz="3600" dirty="0" err="1"/>
              <a:t>deploy.sh</a:t>
            </a:r>
            <a:r>
              <a:rPr lang="en-US" sz="3600" dirty="0"/>
              <a:t> | bash </a:t>
            </a:r>
          </a:p>
        </p:txBody>
      </p:sp>
    </p:spTree>
    <p:extLst>
      <p:ext uri="{BB962C8B-B14F-4D97-AF65-F5344CB8AC3E}">
        <p14:creationId xmlns:p14="http://schemas.microsoft.com/office/powerpoint/2010/main" val="992133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Conventions over tools!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Common conventions for repos</a:t>
            </a:r>
          </a:p>
          <a:p>
            <a:r>
              <a:rPr lang="en-US" sz="3600" dirty="0"/>
              <a:t>No a single deploying tool</a:t>
            </a:r>
          </a:p>
          <a:p>
            <a:r>
              <a:rPr lang="en-US" sz="3600" dirty="0"/>
              <a:t>No encrypted data in repo</a:t>
            </a:r>
          </a:p>
          <a:p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2000" dirty="0"/>
              <a:t>ps. Only when you are really really ready.</a:t>
            </a:r>
          </a:p>
        </p:txBody>
      </p:sp>
    </p:spTree>
    <p:extLst>
      <p:ext uri="{BB962C8B-B14F-4D97-AF65-F5344CB8AC3E}">
        <p14:creationId xmlns:p14="http://schemas.microsoft.com/office/powerpoint/2010/main" val="3830780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EFA745-6128-D647-B03F-CB215E19A3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t="15620" b="1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014418F-10CE-4493-8436-D9FFEEDF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894861"/>
            <a:ext cx="10883900" cy="1671361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366" y="4055729"/>
            <a:ext cx="9902881" cy="132556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Application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must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be way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smarter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(12factorapps, migrations, coordination, metrics)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E6C806-CEAD-0B40-99FF-198A07FFBAFE}"/>
              </a:ext>
            </a:extLst>
          </p:cNvPr>
          <p:cNvSpPr/>
          <p:nvPr/>
        </p:nvSpPr>
        <p:spPr>
          <a:xfrm>
            <a:off x="7289761" y="6488668"/>
            <a:ext cx="4902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/photos/160866001@N07/</a:t>
            </a:r>
          </a:p>
        </p:txBody>
      </p:sp>
    </p:spTree>
    <p:extLst>
      <p:ext uri="{BB962C8B-B14F-4D97-AF65-F5344CB8AC3E}">
        <p14:creationId xmlns:p14="http://schemas.microsoft.com/office/powerpoint/2010/main" val="262296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Effective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45365-E00D-1D4C-9482-55AD0B224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" r="21104" b="-2"/>
          <a:stretch/>
        </p:blipFill>
        <p:spPr>
          <a:xfrm>
            <a:off x="828772" y="1904281"/>
            <a:ext cx="5074070" cy="42726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1825625"/>
            <a:ext cx="5015484" cy="4351338"/>
          </a:xfrm>
        </p:spPr>
        <p:txBody>
          <a:bodyPr>
            <a:normAutofit/>
          </a:bodyPr>
          <a:lstStyle/>
          <a:p>
            <a:r>
              <a:rPr lang="en-US" sz="3600" dirty="0"/>
              <a:t>Start</a:t>
            </a:r>
            <a:br>
              <a:rPr lang="en-US" sz="3600" dirty="0"/>
            </a:br>
            <a:r>
              <a:rPr lang="en-US" sz="3600" dirty="0"/>
              <a:t>with small iterations</a:t>
            </a:r>
          </a:p>
          <a:p>
            <a:r>
              <a:rPr lang="en-US" sz="3600" dirty="0"/>
              <a:t>Learn-as-you-go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37ACEA-3130-F649-A6AF-1C3264E2DBF4}"/>
              </a:ext>
            </a:extLst>
          </p:cNvPr>
          <p:cNvSpPr/>
          <p:nvPr/>
        </p:nvSpPr>
        <p:spPr>
          <a:xfrm>
            <a:off x="838200" y="6144334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www.flickr.com</a:t>
            </a:r>
            <a:r>
              <a:rPr lang="en-US" sz="1000" dirty="0"/>
              <a:t>/photos/</a:t>
            </a:r>
            <a:r>
              <a:rPr lang="en-US" sz="1000" dirty="0" err="1"/>
              <a:t>bruno_brujah</a:t>
            </a:r>
            <a:r>
              <a:rPr lang="en-US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94413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Effective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45365-E00D-1D4C-9482-55AD0B224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" r="21104" b="-2"/>
          <a:stretch/>
        </p:blipFill>
        <p:spPr>
          <a:xfrm>
            <a:off x="828772" y="1904281"/>
            <a:ext cx="5074070" cy="42726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1825625"/>
            <a:ext cx="5015484" cy="4351338"/>
          </a:xfrm>
        </p:spPr>
        <p:txBody>
          <a:bodyPr>
            <a:normAutofit/>
          </a:bodyPr>
          <a:lstStyle/>
          <a:p>
            <a:r>
              <a:rPr lang="en-US" sz="3600" dirty="0"/>
              <a:t>Simplicity</a:t>
            </a:r>
          </a:p>
          <a:p>
            <a:r>
              <a:rPr lang="en-US" sz="3600" dirty="0"/>
              <a:t>Keep your Kubernetes understandable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i="1" dirty="0"/>
              <a:t>Hope k8s team keep it this way</a:t>
            </a:r>
          </a:p>
          <a:p>
            <a:endParaRPr lang="en-US" sz="3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D9F7D6-73D9-7C4D-9C15-FE28648A3F7B}"/>
              </a:ext>
            </a:extLst>
          </p:cNvPr>
          <p:cNvSpPr/>
          <p:nvPr/>
        </p:nvSpPr>
        <p:spPr>
          <a:xfrm>
            <a:off x="838200" y="6144334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www.flickr.com</a:t>
            </a:r>
            <a:r>
              <a:rPr lang="en-US" sz="1000" dirty="0"/>
              <a:t>/photos/</a:t>
            </a:r>
            <a:r>
              <a:rPr lang="en-US" sz="1000" dirty="0" err="1"/>
              <a:t>bruno_brujah</a:t>
            </a:r>
            <a:r>
              <a:rPr lang="en-US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36227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19C9489-DE3C-EA40-B207-FC6D997298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0408"/>
          <a:stretch/>
        </p:blipFill>
        <p:spPr>
          <a:xfrm>
            <a:off x="5173133" y="-636757"/>
            <a:ext cx="7018867" cy="7896214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5EABD5E-8782-EA46-890E-33D91ADCC306}"/>
              </a:ext>
            </a:extLst>
          </p:cNvPr>
          <p:cNvCxnSpPr/>
          <p:nvPr/>
        </p:nvCxnSpPr>
        <p:spPr>
          <a:xfrm>
            <a:off x="8183034" y="660532"/>
            <a:ext cx="1016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6D5377D-CE66-2741-B260-91316FBD57A5}"/>
              </a:ext>
            </a:extLst>
          </p:cNvPr>
          <p:cNvSpPr/>
          <p:nvPr/>
        </p:nvSpPr>
        <p:spPr>
          <a:xfrm rot="20014027">
            <a:off x="8201377" y="134037"/>
            <a:ext cx="1802105" cy="5056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Success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8955DA3-8C64-D84E-8B5D-0769C148CE5E}"/>
              </a:ext>
            </a:extLst>
          </p:cNvPr>
          <p:cNvSpPr/>
          <p:nvPr/>
        </p:nvSpPr>
        <p:spPr>
          <a:xfrm rot="20014027">
            <a:off x="8736886" y="5410352"/>
            <a:ext cx="2605744" cy="584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Technical Debt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36DB63-5B43-714A-A2D4-5D2A851798A7}"/>
              </a:ext>
            </a:extLst>
          </p:cNvPr>
          <p:cNvSpPr txBox="1"/>
          <p:nvPr/>
        </p:nvSpPr>
        <p:spPr>
          <a:xfrm>
            <a:off x="1291049" y="6077050"/>
            <a:ext cx="2925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XX% Idle Machines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D39E6C-E323-AC4B-B27D-36749B948C83}"/>
              </a:ext>
            </a:extLst>
          </p:cNvPr>
          <p:cNvSpPr txBox="1"/>
          <p:nvPr/>
        </p:nvSpPr>
        <p:spPr>
          <a:xfrm>
            <a:off x="2273915" y="4570749"/>
            <a:ext cx="819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Fear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387B493-322E-3B46-BAD9-676D10A677B0}"/>
              </a:ext>
            </a:extLst>
          </p:cNvPr>
          <p:cNvSpPr txBox="1"/>
          <p:nvPr/>
        </p:nvSpPr>
        <p:spPr>
          <a:xfrm>
            <a:off x="739105" y="3894242"/>
            <a:ext cx="38886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Continuous Deployment?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4D1FE5-F835-E04E-85DB-D6CF117A046F}"/>
              </a:ext>
            </a:extLst>
          </p:cNvPr>
          <p:cNvSpPr txBox="1"/>
          <p:nvPr/>
        </p:nvSpPr>
        <p:spPr>
          <a:xfrm>
            <a:off x="1671764" y="3167390"/>
            <a:ext cx="21130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Slow delivery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6B3CE9-43FF-F84C-A4F1-F58428777634}"/>
              </a:ext>
            </a:extLst>
          </p:cNvPr>
          <p:cNvSpPr txBox="1"/>
          <p:nvPr/>
        </p:nvSpPr>
        <p:spPr>
          <a:xfrm>
            <a:off x="1797965" y="5247256"/>
            <a:ext cx="1787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Frustration</a:t>
            </a:r>
          </a:p>
        </p:txBody>
      </p:sp>
    </p:spTree>
    <p:extLst>
      <p:ext uri="{BB962C8B-B14F-4D97-AF65-F5344CB8AC3E}">
        <p14:creationId xmlns:p14="http://schemas.microsoft.com/office/powerpoint/2010/main" val="561978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87B8B5-EF4B-5846-8885-DE4A44FA4A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2532"/>
          <a:stretch/>
        </p:blipFill>
        <p:spPr>
          <a:xfrm>
            <a:off x="499871" y="0"/>
            <a:ext cx="2731009" cy="4079359"/>
          </a:xfrm>
          <a:prstGeom prst="rect">
            <a:avLst/>
          </a:prstGeom>
        </p:spPr>
      </p:pic>
      <p:pic>
        <p:nvPicPr>
          <p:cNvPr id="1028" name="Picture 4" descr="The Third Way | Continous Experimentation and Learning">
            <a:extLst>
              <a:ext uri="{FF2B5EF4-FFF2-40B4-BE49-F238E27FC236}">
                <a16:creationId xmlns:a16="http://schemas.microsoft.com/office/drawing/2014/main" id="{C71D9CDA-1D6C-6E4E-9806-08AFF2425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960" y="4174745"/>
            <a:ext cx="94488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CEF4B-529F-4D49-90F2-F79B4E0A0D7E}"/>
              </a:ext>
            </a:extLst>
          </p:cNvPr>
          <p:cNvSpPr txBox="1"/>
          <p:nvPr/>
        </p:nvSpPr>
        <p:spPr>
          <a:xfrm>
            <a:off x="3526727" y="346469"/>
            <a:ext cx="75070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Three ways: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Flow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Feedback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Continuous Experimentation</a:t>
            </a:r>
            <a:br>
              <a:rPr lang="en-US" sz="3600" dirty="0"/>
            </a:br>
            <a:r>
              <a:rPr lang="en-US" sz="3600" dirty="0"/>
              <a:t>and Learning</a:t>
            </a:r>
          </a:p>
        </p:txBody>
      </p:sp>
    </p:spTree>
    <p:extLst>
      <p:ext uri="{BB962C8B-B14F-4D97-AF65-F5344CB8AC3E}">
        <p14:creationId xmlns:p14="http://schemas.microsoft.com/office/powerpoint/2010/main" val="2740939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unknown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Resource limits</a:t>
            </a:r>
          </a:p>
          <a:p>
            <a:r>
              <a:rPr lang="en-US" dirty="0"/>
              <a:t>Prometheus alert rules</a:t>
            </a:r>
          </a:p>
          <a:p>
            <a:r>
              <a:rPr lang="en-US" dirty="0"/>
              <a:t>Grafana dashboard definitions</a:t>
            </a:r>
          </a:p>
          <a:p>
            <a:r>
              <a:rPr lang="en-US" dirty="0"/>
              <a:t>Backup (currently with ARK)</a:t>
            </a:r>
          </a:p>
        </p:txBody>
      </p:sp>
    </p:spTree>
    <p:extLst>
      <p:ext uri="{BB962C8B-B14F-4D97-AF65-F5344CB8AC3E}">
        <p14:creationId xmlns:p14="http://schemas.microsoft.com/office/powerpoint/2010/main" val="48272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315" y="94593"/>
            <a:ext cx="4142741" cy="666881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Deployment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Services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ConfigMap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Service Catalog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18" name="Picture 7">
            <a:extLst>
              <a:ext uri="{FF2B5EF4-FFF2-40B4-BE49-F238E27FC236}">
                <a16:creationId xmlns:a16="http://schemas.microsoft.com/office/drawing/2014/main" id="{E058213F-1B18-9249-860B-3A4DF41AC1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5" r="14575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72130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story…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Endpoints: </a:t>
            </a:r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r>
              <a:rPr lang="en-US" dirty="0"/>
              <a:t>    health/ </a:t>
            </a:r>
          </a:p>
          <a:p>
            <a:pPr marL="0" indent="0">
              <a:buNone/>
            </a:pPr>
            <a:r>
              <a:rPr lang="en-US" dirty="0"/>
              <a:t>    info/</a:t>
            </a:r>
          </a:p>
          <a:p>
            <a:pPr marL="0" indent="0">
              <a:buNone/>
            </a:pPr>
            <a:r>
              <a:rPr lang="en-US" dirty="0"/>
              <a:t>    metrics/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Fast restart</a:t>
            </a:r>
          </a:p>
        </p:txBody>
      </p:sp>
    </p:spTree>
    <p:extLst>
      <p:ext uri="{BB962C8B-B14F-4D97-AF65-F5344CB8AC3E}">
        <p14:creationId xmlns:p14="http://schemas.microsoft.com/office/powerpoint/2010/main" val="1194491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Resource limits still hard</a:t>
            </a:r>
          </a:p>
          <a:p>
            <a:r>
              <a:rPr lang="en-US" dirty="0"/>
              <a:t>Prometheus alert rules still hard</a:t>
            </a:r>
          </a:p>
          <a:p>
            <a:r>
              <a:rPr lang="en-US" dirty="0"/>
              <a:t>How to get the Grafana dashboard definitions from application</a:t>
            </a:r>
          </a:p>
          <a:p>
            <a:r>
              <a:rPr lang="en-US" dirty="0"/>
              <a:t>Consider CRT </a:t>
            </a:r>
          </a:p>
        </p:txBody>
      </p:sp>
    </p:spTree>
    <p:extLst>
      <p:ext uri="{BB962C8B-B14F-4D97-AF65-F5344CB8AC3E}">
        <p14:creationId xmlns:p14="http://schemas.microsoft.com/office/powerpoint/2010/main" val="3720677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DD52406-9E98-F243-B3DD-F1C581A09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590" y="795575"/>
            <a:ext cx="4227466" cy="21137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E91F71-35C9-2741-A937-268B9B352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30" y="1151474"/>
            <a:ext cx="2664027" cy="166768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63CBB553-3050-DD4C-8756-E15A1BF384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0855" y="4276299"/>
            <a:ext cx="1744502" cy="1866961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78AA904-9179-1944-A52E-018FD963F9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74183" y="4099651"/>
            <a:ext cx="2669124" cy="1153062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8C47C4F-03BC-674A-976D-D1A8DAF3E3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43605" y="4276299"/>
            <a:ext cx="3465808" cy="834018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F980D194-5100-1043-8B45-61DD2DC876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01323" y="497817"/>
            <a:ext cx="2319853" cy="2254848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5FC8ABF-A951-824F-AE71-C0D9F50C6EB2}"/>
              </a:ext>
            </a:extLst>
          </p:cNvPr>
          <p:cNvCxnSpPr/>
          <p:nvPr/>
        </p:nvCxnSpPr>
        <p:spPr>
          <a:xfrm>
            <a:off x="572306" y="3428707"/>
            <a:ext cx="10972401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797BDF77-639C-714D-9303-CBC105406EA5}"/>
              </a:ext>
            </a:extLst>
          </p:cNvPr>
          <p:cNvSpPr/>
          <p:nvPr/>
        </p:nvSpPr>
        <p:spPr>
          <a:xfrm>
            <a:off x="7443606" y="3326219"/>
            <a:ext cx="3235288" cy="20497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A00C2EB-7E9C-E344-B461-F23CBA5270E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772444" y="2819154"/>
            <a:ext cx="0" cy="507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AEEABBDD-7C49-C54A-815D-85A46C881B5C}"/>
              </a:ext>
            </a:extLst>
          </p:cNvPr>
          <p:cNvSpPr/>
          <p:nvPr/>
        </p:nvSpPr>
        <p:spPr>
          <a:xfrm>
            <a:off x="1253071" y="3339737"/>
            <a:ext cx="4555674" cy="204976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21652CC-BBAA-5B4D-8916-AA5439E7BF34}"/>
              </a:ext>
            </a:extLst>
          </p:cNvPr>
          <p:cNvSpPr/>
          <p:nvPr/>
        </p:nvSpPr>
        <p:spPr>
          <a:xfrm>
            <a:off x="6403996" y="3339737"/>
            <a:ext cx="452046" cy="204976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0FBE744-454D-B542-A5D9-EE832F13181C}"/>
              </a:ext>
            </a:extLst>
          </p:cNvPr>
          <p:cNvCxnSpPr>
            <a:cxnSpLocks/>
          </p:cNvCxnSpPr>
          <p:nvPr/>
        </p:nvCxnSpPr>
        <p:spPr>
          <a:xfrm>
            <a:off x="1513107" y="3576925"/>
            <a:ext cx="0" cy="5984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BE524A1C-7369-C74F-8285-EB490EE7841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4161323" y="2909308"/>
            <a:ext cx="0" cy="4304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E05F7D3-6E8E-404E-AC7D-DE12B6CAB314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6630019" y="3544713"/>
            <a:ext cx="0" cy="5180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705DB94E-CE45-964B-A254-8D9D59150448}"/>
              </a:ext>
            </a:extLst>
          </p:cNvPr>
          <p:cNvCxnSpPr>
            <a:cxnSpLocks/>
          </p:cNvCxnSpPr>
          <p:nvPr/>
        </p:nvCxnSpPr>
        <p:spPr>
          <a:xfrm>
            <a:off x="8415867" y="3529377"/>
            <a:ext cx="0" cy="5971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27F707AC-DF60-0F4B-B353-1752E62B7B21}"/>
              </a:ext>
            </a:extLst>
          </p:cNvPr>
          <p:cNvCxnSpPr>
            <a:cxnSpLocks/>
            <a:stCxn id="20" idx="2"/>
            <a:endCxn id="69" idx="0"/>
          </p:cNvCxnSpPr>
          <p:nvPr/>
        </p:nvCxnSpPr>
        <p:spPr>
          <a:xfrm>
            <a:off x="9061250" y="2752665"/>
            <a:ext cx="0" cy="5735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ectangle 147">
            <a:extLst>
              <a:ext uri="{FF2B5EF4-FFF2-40B4-BE49-F238E27FC236}">
                <a16:creationId xmlns:a16="http://schemas.microsoft.com/office/drawing/2014/main" id="{88879AE2-093B-D748-93BE-CA76FB66D732}"/>
              </a:ext>
            </a:extLst>
          </p:cNvPr>
          <p:cNvSpPr/>
          <p:nvPr/>
        </p:nvSpPr>
        <p:spPr>
          <a:xfrm>
            <a:off x="6920965" y="68760"/>
            <a:ext cx="1045281" cy="369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2016</a:t>
            </a: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B383CF22-F1D3-4B47-A394-7642F5E6D4A7}"/>
              </a:ext>
            </a:extLst>
          </p:cNvPr>
          <p:cNvCxnSpPr>
            <a:stCxn id="148" idx="2"/>
            <a:endCxn id="69" idx="1"/>
          </p:cNvCxnSpPr>
          <p:nvPr/>
        </p:nvCxnSpPr>
        <p:spPr>
          <a:xfrm>
            <a:off x="7443606" y="438133"/>
            <a:ext cx="0" cy="299057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7" name="Graphic 166">
            <a:extLst>
              <a:ext uri="{FF2B5EF4-FFF2-40B4-BE49-F238E27FC236}">
                <a16:creationId xmlns:a16="http://schemas.microsoft.com/office/drawing/2014/main" id="{BE97FA62-B9CA-5040-BC2E-DAC068E2E69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38733" y="5286099"/>
            <a:ext cx="1060898" cy="152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587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257591"/>
          </a:xfrm>
        </p:spPr>
        <p:txBody>
          <a:bodyPr>
            <a:normAutofit/>
          </a:bodyPr>
          <a:lstStyle/>
          <a:p>
            <a:r>
              <a:rPr lang="en-US" dirty="0"/>
              <a:t>Black (Blue) 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06964-F960-C04E-BB64-EB590BD895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85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441191-AA59-C64F-B3CD-2C93390FFC25}"/>
              </a:ext>
            </a:extLst>
          </p:cNvPr>
          <p:cNvSpPr/>
          <p:nvPr/>
        </p:nvSpPr>
        <p:spPr>
          <a:xfrm>
            <a:off x="7154993" y="6292334"/>
            <a:ext cx="333296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en.wikipedia.org</a:t>
            </a:r>
            <a:r>
              <a:rPr lang="en-US" sz="1000" dirty="0"/>
              <a:t>/wiki/</a:t>
            </a:r>
            <a:r>
              <a:rPr lang="en-US" sz="1000" dirty="0" err="1"/>
              <a:t>File:Dr_Who</a:t>
            </a:r>
            <a:r>
              <a:rPr lang="en-US" sz="1000" dirty="0"/>
              <a:t>_(316350537).jpg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3963F07-730A-814D-BFFA-84D57FC9FE27}"/>
              </a:ext>
            </a:extLst>
          </p:cNvPr>
          <p:cNvSpPr txBox="1">
            <a:spLocks/>
          </p:cNvSpPr>
          <p:nvPr/>
        </p:nvSpPr>
        <p:spPr>
          <a:xfrm>
            <a:off x="648929" y="1886857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Infrastructure (almost) invisible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2C1B8A9-918E-D647-B974-58E85EB88A8A}"/>
              </a:ext>
            </a:extLst>
          </p:cNvPr>
          <p:cNvSpPr txBox="1">
            <a:spLocks/>
          </p:cNvSpPr>
          <p:nvPr/>
        </p:nvSpPr>
        <p:spPr>
          <a:xfrm>
            <a:off x="648929" y="3563460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Easy* Continuous Deployment</a:t>
            </a:r>
          </a:p>
        </p:txBody>
      </p:sp>
    </p:spTree>
    <p:extLst>
      <p:ext uri="{BB962C8B-B14F-4D97-AF65-F5344CB8AC3E}">
        <p14:creationId xmlns:p14="http://schemas.microsoft.com/office/powerpoint/2010/main" val="3226199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315" y="94593"/>
            <a:ext cx="4142741" cy="666881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Common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Language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Artifacts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Platform</a:t>
            </a:r>
            <a:br>
              <a:rPr lang="en-US" dirty="0"/>
            </a:br>
            <a:endParaRPr lang="en-US" dirty="0"/>
          </a:p>
        </p:txBody>
      </p:sp>
      <p:pic>
        <p:nvPicPr>
          <p:cNvPr id="18" name="Picture 7">
            <a:extLst>
              <a:ext uri="{FF2B5EF4-FFF2-40B4-BE49-F238E27FC236}">
                <a16:creationId xmlns:a16="http://schemas.microsoft.com/office/drawing/2014/main" id="{E058213F-1B18-9249-860B-3A4DF41AC1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9934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Learn-as-you-go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B155F4C-E23D-BC40-A5CF-AC6CF88510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196"/>
          <a:stretch/>
        </p:blipFill>
        <p:spPr>
          <a:xfrm>
            <a:off x="20" y="10"/>
            <a:ext cx="12191980" cy="539590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FAA2E63-3D96-C647-A64A-6E3CB48FDC55}"/>
              </a:ext>
            </a:extLst>
          </p:cNvPr>
          <p:cNvSpPr/>
          <p:nvPr/>
        </p:nvSpPr>
        <p:spPr>
          <a:xfrm>
            <a:off x="8612109" y="6580082"/>
            <a:ext cx="35798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876912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Learn-as-you-go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0411D-465B-9447-8162-8697F37EE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118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Deploy Cloud-Native app</a:t>
            </a:r>
          </a:p>
          <a:p>
            <a:pPr marL="0" indent="0">
              <a:buNone/>
            </a:pPr>
            <a:r>
              <a:rPr lang="en-US" dirty="0"/>
              <a:t>2. Make a Hell of Mistakes</a:t>
            </a:r>
          </a:p>
          <a:p>
            <a:pPr marL="0" indent="0">
              <a:buNone/>
            </a:pPr>
            <a:r>
              <a:rPr lang="en-US" dirty="0"/>
              <a:t>3. Get it right or Postpone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BF3A0B-2097-5E4F-BC7B-5115535CD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0896" y="365125"/>
            <a:ext cx="4539407" cy="2769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7716D9-755E-4445-B0FD-B885A3595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0" y="0"/>
            <a:ext cx="3810000" cy="3810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D554716C-CD39-C94E-B526-070A0B6804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75448" y="3659091"/>
            <a:ext cx="2995448" cy="2995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E3112C-A94C-AF4F-937E-1E19C65251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8144" y="4175125"/>
            <a:ext cx="6749728" cy="225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943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b="1509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0BDCBC4-0325-4BE2-9B06-317198E7A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988708"/>
            <a:ext cx="9906000" cy="192224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4300627"/>
            <a:ext cx="9067800" cy="12984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Keep it simple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9559548" y="6611778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www.flickr.com</a:t>
            </a:r>
            <a:r>
              <a:rPr lang="en-US" sz="1000" dirty="0"/>
              <a:t>/photos/</a:t>
            </a:r>
            <a:r>
              <a:rPr lang="en-US" sz="1000" dirty="0" err="1"/>
              <a:t>bruno_brujah</a:t>
            </a:r>
            <a:r>
              <a:rPr lang="en-US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6248738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8CDBF542-19F0-0E44-A4BB-DBBD09D1C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10968" y="1566659"/>
            <a:ext cx="2161605" cy="15161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AD168B-5286-AF4C-9684-9416D70CE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31" y="3194304"/>
            <a:ext cx="2632739" cy="21884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E582F3-931E-8742-A2FB-C88DB62F4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2393" y="3798888"/>
            <a:ext cx="3018754" cy="97929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0DAE3DB-476E-4142-A61C-FDACEE7960A7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2860170" y="4288536"/>
            <a:ext cx="8222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100940D-8D01-084E-B65C-F96BABEAE25D}"/>
              </a:ext>
            </a:extLst>
          </p:cNvPr>
          <p:cNvCxnSpPr>
            <a:stCxn id="12" idx="0"/>
            <a:endCxn id="9" idx="2"/>
          </p:cNvCxnSpPr>
          <p:nvPr/>
        </p:nvCxnSpPr>
        <p:spPr>
          <a:xfrm flipV="1">
            <a:off x="5191770" y="3082785"/>
            <a:ext cx="1" cy="71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phic 21">
            <a:extLst>
              <a:ext uri="{FF2B5EF4-FFF2-40B4-BE49-F238E27FC236}">
                <a16:creationId xmlns:a16="http://schemas.microsoft.com/office/drawing/2014/main" id="{A7C63B4B-EC10-C242-AAE3-E5CD797421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31830" y="4184331"/>
            <a:ext cx="1422077" cy="138222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FFBB1D4-EE94-254D-B182-5A031EC56E68}"/>
              </a:ext>
            </a:extLst>
          </p:cNvPr>
          <p:cNvSpPr txBox="1"/>
          <p:nvPr/>
        </p:nvSpPr>
        <p:spPr>
          <a:xfrm>
            <a:off x="8490940" y="5566560"/>
            <a:ext cx="331283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00" dirty="0"/>
              <a:t>Azure Kubernetes</a:t>
            </a:r>
            <a:br>
              <a:rPr lang="en-US" sz="3400" dirty="0"/>
            </a:br>
            <a:r>
              <a:rPr lang="en-US" sz="3400" dirty="0"/>
              <a:t>Service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DD286EE5-4FFB-D548-BC5D-83C14BEBF3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872" y="799428"/>
            <a:ext cx="1422077" cy="138222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0739C157-4112-7B4F-A1CE-02D3EA36FC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31829" y="2537257"/>
            <a:ext cx="1422077" cy="13822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59F687E-261F-5F4C-9CCE-EE9DEE791946}"/>
              </a:ext>
            </a:extLst>
          </p:cNvPr>
          <p:cNvSpPr txBox="1"/>
          <p:nvPr/>
        </p:nvSpPr>
        <p:spPr>
          <a:xfrm>
            <a:off x="10739680" y="1305876"/>
            <a:ext cx="545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Dev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B9A029-5AC4-944B-8821-9B5716ACB59D}"/>
              </a:ext>
            </a:extLst>
          </p:cNvPr>
          <p:cNvSpPr txBox="1"/>
          <p:nvPr/>
        </p:nvSpPr>
        <p:spPr>
          <a:xfrm>
            <a:off x="10739680" y="3176128"/>
            <a:ext cx="867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Staging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FB35BA-5070-2446-93CF-717D962D2E59}"/>
              </a:ext>
            </a:extLst>
          </p:cNvPr>
          <p:cNvSpPr txBox="1"/>
          <p:nvPr/>
        </p:nvSpPr>
        <p:spPr>
          <a:xfrm>
            <a:off x="10700887" y="4690780"/>
            <a:ext cx="62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901B5DE-EF66-5A44-B931-CB1997E2A50B}"/>
              </a:ext>
            </a:extLst>
          </p:cNvPr>
          <p:cNvCxnSpPr>
            <a:cxnSpLocks/>
          </p:cNvCxnSpPr>
          <p:nvPr/>
        </p:nvCxnSpPr>
        <p:spPr>
          <a:xfrm flipV="1">
            <a:off x="6827521" y="2181657"/>
            <a:ext cx="2205226" cy="2106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8D04A2-5E08-AD4A-A72A-2B79DA55D1BF}"/>
              </a:ext>
            </a:extLst>
          </p:cNvPr>
          <p:cNvCxnSpPr>
            <a:cxnSpLocks/>
          </p:cNvCxnSpPr>
          <p:nvPr/>
        </p:nvCxnSpPr>
        <p:spPr>
          <a:xfrm flipV="1">
            <a:off x="6827521" y="3429001"/>
            <a:ext cx="2205226" cy="859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7BF7A76-AA8C-9940-8DA7-A807B2D80BDB}"/>
              </a:ext>
            </a:extLst>
          </p:cNvPr>
          <p:cNvCxnSpPr>
            <a:cxnSpLocks/>
          </p:cNvCxnSpPr>
          <p:nvPr/>
        </p:nvCxnSpPr>
        <p:spPr>
          <a:xfrm>
            <a:off x="6827521" y="4288535"/>
            <a:ext cx="2205226" cy="598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>
            <a:extLst>
              <a:ext uri="{FF2B5EF4-FFF2-40B4-BE49-F238E27FC236}">
                <a16:creationId xmlns:a16="http://schemas.microsoft.com/office/drawing/2014/main" id="{0012EE2B-7AF6-D048-BF33-22BCCE334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Continuous Deployment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E96D365-2715-1440-B25D-9748B7A236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1928" y="2276712"/>
            <a:ext cx="959487" cy="58528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DFFF65B-32ED-9E47-B633-4E858C93B8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5205" y="571620"/>
            <a:ext cx="959487" cy="585287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4A4048F-D3A2-C146-B751-27A734CDE5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19351" y="4004107"/>
            <a:ext cx="959487" cy="58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365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447</Words>
  <Application>Microsoft Macintosh PowerPoint</Application>
  <PresentationFormat>Widescreen</PresentationFormat>
  <Paragraphs>119</Paragraphs>
  <Slides>24</Slides>
  <Notes>9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Effective Kubernetes</vt:lpstr>
      <vt:lpstr>PowerPoint Presentation</vt:lpstr>
      <vt:lpstr>PowerPoint Presentation</vt:lpstr>
      <vt:lpstr>Black (Blue) Box</vt:lpstr>
      <vt:lpstr>Common  Language  Artifacts  Platform </vt:lpstr>
      <vt:lpstr>Learn-as-you-go</vt:lpstr>
      <vt:lpstr>Learn-as-you-go</vt:lpstr>
      <vt:lpstr>Keep it simple</vt:lpstr>
      <vt:lpstr>Continuous Deployment</vt:lpstr>
      <vt:lpstr>Continuous Deployment</vt:lpstr>
      <vt:lpstr>Continuous Deployment</vt:lpstr>
      <vt:lpstr>Keep everybody in the process</vt:lpstr>
      <vt:lpstr>Keep everybody in the process</vt:lpstr>
      <vt:lpstr>Keep everybody in the process</vt:lpstr>
      <vt:lpstr>Keep everybody in the process</vt:lpstr>
      <vt:lpstr>Conventions over tools!</vt:lpstr>
      <vt:lpstr>Application must be way smarter (12factorapps, migrations, coordination, metrics)</vt:lpstr>
      <vt:lpstr>Effective Kubernetes</vt:lpstr>
      <vt:lpstr>Effective Kubernetes</vt:lpstr>
      <vt:lpstr>PowerPoint Presentation</vt:lpstr>
      <vt:lpstr>Still unknown</vt:lpstr>
      <vt:lpstr>Deployment  Services  ConfigMap  Service Catalog  </vt:lpstr>
      <vt:lpstr>Long story…</vt:lpstr>
      <vt:lpstr>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Effective Kubernetes</dc:title>
  <dc:creator>Wojciech Barczynski</dc:creator>
  <cp:lastModifiedBy>Wojciech Barczynski</cp:lastModifiedBy>
  <cp:revision>117</cp:revision>
  <dcterms:created xsi:type="dcterms:W3CDTF">2018-11-19T05:37:29Z</dcterms:created>
  <dcterms:modified xsi:type="dcterms:W3CDTF">2018-11-19T12:11:14Z</dcterms:modified>
</cp:coreProperties>
</file>